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76" r:id="rId1"/>
  </p:sldMasterIdLst>
  <p:sldIdLst>
    <p:sldId id="258" r:id="rId2"/>
    <p:sldId id="262" r:id="rId3"/>
    <p:sldId id="256" r:id="rId4"/>
    <p:sldId id="263" r:id="rId5"/>
    <p:sldId id="257" r:id="rId6"/>
    <p:sldId id="264" r:id="rId7"/>
    <p:sldId id="261" r:id="rId8"/>
    <p:sldId id="266" r:id="rId9"/>
    <p:sldId id="267" r:id="rId10"/>
    <p:sldId id="265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xmlns="" id="{83DAFC95-CB98-4C6F-A201-24EEA23384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3250" y="769939"/>
            <a:ext cx="9664700" cy="875982"/>
          </a:xfrm>
        </p:spPr>
        <p:txBody>
          <a:bodyPr>
            <a:normAutofit fontScale="90000"/>
          </a:bodyPr>
          <a:lstStyle/>
          <a:p>
            <a:r>
              <a:rPr lang="en-IN" sz="9600" b="1" dirty="0"/>
              <a:t> </a:t>
            </a:r>
            <a:r>
              <a:rPr lang="en-IN" sz="9600" b="1" dirty="0" smtClean="0"/>
              <a:t/>
            </a:r>
            <a:br>
              <a:rPr lang="en-IN" sz="9600" b="1" dirty="0" smtClean="0"/>
            </a:br>
            <a:r>
              <a:rPr lang="en-IN" sz="9600" b="1" dirty="0" smtClean="0"/>
              <a:t/>
            </a:r>
            <a:br>
              <a:rPr lang="en-IN" sz="9600" b="1" dirty="0" smtClean="0"/>
            </a:br>
            <a:r>
              <a:rPr lang="en-IN" sz="9600" b="1" dirty="0" smtClean="0"/>
              <a:t/>
            </a:r>
            <a:br>
              <a:rPr lang="en-IN" sz="9600" b="1" dirty="0" smtClean="0"/>
            </a:br>
            <a:r>
              <a:rPr lang="en-IN" sz="9600" b="1" dirty="0" smtClean="0"/>
              <a:t/>
            </a:r>
            <a:br>
              <a:rPr lang="en-IN" sz="9600" b="1" dirty="0" smtClean="0"/>
            </a:br>
            <a:r>
              <a:rPr lang="en-IN" sz="9600" b="1" dirty="0" smtClean="0"/>
              <a:t/>
            </a:r>
            <a:br>
              <a:rPr lang="en-IN" sz="9600" b="1" dirty="0" smtClean="0"/>
            </a:br>
            <a:r>
              <a:rPr lang="en-IN" sz="9600" b="1" dirty="0" smtClean="0"/>
              <a:t/>
            </a:r>
            <a:br>
              <a:rPr lang="en-IN" sz="9600" b="1" dirty="0" smtClean="0"/>
            </a:br>
            <a:r>
              <a:rPr lang="en-IN" sz="9600" b="1" dirty="0" smtClean="0"/>
              <a:t/>
            </a:r>
            <a:br>
              <a:rPr lang="en-IN" sz="9600" b="1" dirty="0" smtClean="0"/>
            </a:br>
            <a:r>
              <a:rPr lang="en-IN" sz="9600" b="1" dirty="0" smtClean="0"/>
              <a:t/>
            </a:r>
            <a:br>
              <a:rPr lang="en-IN" sz="9600" b="1" dirty="0" smtClean="0"/>
            </a:br>
            <a:r>
              <a:rPr lang="en-IN" sz="9600" b="1" dirty="0" smtClean="0"/>
              <a:t/>
            </a:r>
            <a:br>
              <a:rPr lang="en-IN" sz="9600" b="1" dirty="0" smtClean="0"/>
            </a:br>
            <a:r>
              <a:rPr lang="en-IN" sz="9600" b="1" dirty="0" smtClean="0"/>
              <a:t/>
            </a:r>
            <a:br>
              <a:rPr lang="en-IN" sz="9600" b="1" dirty="0" smtClean="0"/>
            </a:br>
            <a:r>
              <a:rPr lang="en-US" sz="2800" b="1" dirty="0" err="1" smtClean="0">
                <a:latin typeface="TAU-Marutham" pitchFamily="34" charset="0"/>
                <a:cs typeface="TAU-Marutham" pitchFamily="34" charset="0"/>
              </a:rPr>
              <a:t>குறியீடு</a:t>
            </a:r>
            <a:r>
              <a:rPr lang="en-IN" sz="5400" dirty="0">
                <a:latin typeface="TAU-Marutham" pitchFamily="34" charset="0"/>
                <a:cs typeface="TAU-Marutham" pitchFamily="34" charset="0"/>
              </a:rPr>
              <a:t/>
            </a:r>
            <a:br>
              <a:rPr lang="en-IN" sz="5400" dirty="0">
                <a:latin typeface="TAU-Marutham" pitchFamily="34" charset="0"/>
                <a:cs typeface="TAU-Marutham" pitchFamily="34" charset="0"/>
              </a:rPr>
            </a:br>
            <a:endParaRPr lang="en-IN" sz="6000" dirty="0"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479C22A-72B9-4E03-B938-D3245B30D3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849" y="1763486"/>
            <a:ext cx="10124260" cy="390579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err="1" smtClean="0"/>
              <a:t>கவிதைத்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துறையில்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மிகுதியும்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வழங்கிவரும்</a:t>
            </a:r>
            <a:r>
              <a:rPr lang="en-US" sz="2800" b="1" dirty="0" smtClean="0"/>
              <a:t> symbol </a:t>
            </a:r>
            <a:r>
              <a:rPr lang="en-US" sz="2800" b="1" dirty="0" err="1" smtClean="0"/>
              <a:t>என்ற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உத்தி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தமிழில்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குறியீடு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என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ஆளப்படுகிறது</a:t>
            </a:r>
            <a:r>
              <a:rPr lang="en-US" sz="2800" b="1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sz="2800" b="1" dirty="0" err="1" smtClean="0"/>
              <a:t>சிம்பல்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என்பதற்கு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ஒன்று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சேர்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என்பது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பொருள்</a:t>
            </a:r>
            <a:r>
              <a:rPr lang="en-US" sz="2800" b="1" dirty="0" smtClean="0"/>
              <a:t>. </a:t>
            </a:r>
            <a:endParaRPr lang="en-IN" sz="2800" b="1" dirty="0" smtClean="0"/>
          </a:p>
          <a:p>
            <a:pPr>
              <a:lnSpc>
                <a:spcPct val="150000"/>
              </a:lnSpc>
            </a:pPr>
            <a:endParaRPr lang="en-IN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476103" y="522514"/>
            <a:ext cx="41931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2800" dirty="0" smtClean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  <a:p>
            <a:r>
              <a:rPr lang="en-IN" sz="2800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குறியீடு</a:t>
            </a:r>
            <a:endParaRPr lang="en-US" sz="28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9132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AB650F-B987-4A53-8802-F469E3CC7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/>
              <a:t> </a:t>
            </a:r>
            <a:r>
              <a:rPr lang="en-US" b="1" dirty="0" err="1">
                <a:latin typeface="TAU-Marutham" pitchFamily="34" charset="0"/>
                <a:cs typeface="TAU-Marutham" pitchFamily="34" charset="0"/>
              </a:rPr>
              <a:t>குறியீடு</a:t>
            </a:r>
            <a:r>
              <a:rPr lang="en-IN" dirty="0">
                <a:latin typeface="TAU-Marutham" pitchFamily="34" charset="0"/>
                <a:cs typeface="TAU-Marutham" pitchFamily="34" charset="0"/>
              </a:rPr>
              <a:t/>
            </a:r>
            <a:br>
              <a:rPr lang="en-IN" dirty="0">
                <a:latin typeface="TAU-Marutham" pitchFamily="34" charset="0"/>
                <a:cs typeface="TAU-Marutham" pitchFamily="34" charset="0"/>
              </a:rPr>
            </a:br>
            <a:endParaRPr lang="en-IN" dirty="0"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8C871337-75B6-4391-ACE6-EC1BD46BD499}"/>
              </a:ext>
            </a:extLst>
          </p:cNvPr>
          <p:cNvSpPr/>
          <p:nvPr/>
        </p:nvSpPr>
        <p:spPr>
          <a:xfrm>
            <a:off x="2895601" y="1349403"/>
            <a:ext cx="853439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  <a:latin typeface="TAU-Mullai" panose="020B0604020202020204" pitchFamily="34" charset="0"/>
                <a:ea typeface="Arial Unicode MS" panose="020B0604020202020204" pitchFamily="34" charset="-128"/>
                <a:cs typeface="Latha" panose="020B0604020202020204" pitchFamily="34" charset="0"/>
              </a:rPr>
              <a:t>                     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கோழிலை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வாழைக்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கோள்முதிர்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பெருங்குலை</a:t>
            </a:r>
            <a:endParaRPr lang="en-IN" sz="3200" dirty="0">
              <a:solidFill>
                <a:srgbClr val="FF0000"/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			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ஊழுறு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தீங்கனி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உண்ணுநர்த்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தடுத்த</a:t>
            </a:r>
            <a:endParaRPr lang="en-IN" sz="3200" dirty="0">
              <a:solidFill>
                <a:srgbClr val="FF0000"/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			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சாரற்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பலவின்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சுளையொடு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ஊழ்படு</a:t>
            </a:r>
            <a:endParaRPr lang="en-IN" sz="3200" dirty="0">
              <a:solidFill>
                <a:srgbClr val="FF0000"/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			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பாறை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நெடுஞ்சுனை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விளைந்த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தேறல்</a:t>
            </a:r>
            <a:endParaRPr lang="en-IN" sz="3200" dirty="0">
              <a:solidFill>
                <a:srgbClr val="FF0000"/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			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அறியாது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உண்ட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கடுவன்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அயலது</a:t>
            </a:r>
            <a:endParaRPr lang="en-IN" sz="3200" dirty="0">
              <a:solidFill>
                <a:srgbClr val="FF0000"/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			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கறிவளர்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சாந்தம்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ஏறல்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செல்லாது</a:t>
            </a:r>
            <a:endParaRPr lang="en-IN" sz="3200" dirty="0">
              <a:solidFill>
                <a:srgbClr val="FF0000"/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			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நறுவீ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அடுக்கத்து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மகிழ்ந்து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கண்படுக்கும்</a:t>
            </a:r>
            <a:endParaRPr lang="en-IN" sz="3200" dirty="0">
              <a:solidFill>
                <a:srgbClr val="FF0000"/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			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குறியா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இன்பம்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எளிதின்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நின்மலைப்</a:t>
            </a:r>
            <a:endParaRPr lang="en-IN" sz="3200" dirty="0">
              <a:solidFill>
                <a:srgbClr val="FF0000"/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			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பல்வேறு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விலங்கும்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எய்தும்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நாட</a:t>
            </a:r>
            <a:r>
              <a:rPr lang="en-US" sz="24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!	</a:t>
            </a:r>
            <a:endParaRPr lang="en-IN" sz="3200" dirty="0">
              <a:solidFill>
                <a:srgbClr val="FF0000"/>
              </a:solidFill>
              <a:effectLst/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4171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AD372F4E-0703-4D0B-878F-DE570DCDD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275" y="500063"/>
            <a:ext cx="10372725" cy="766762"/>
          </a:xfrm>
        </p:spPr>
        <p:txBody>
          <a:bodyPr>
            <a:normAutofit fontScale="90000"/>
          </a:bodyPr>
          <a:lstStyle/>
          <a:p>
            <a:r>
              <a:rPr lang="en-IN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b="1" dirty="0" err="1">
                <a:latin typeface="TAU-Marutham" pitchFamily="34" charset="0"/>
                <a:cs typeface="TAU-Marutham" pitchFamily="34" charset="0"/>
              </a:rPr>
              <a:t>குறியீடு</a:t>
            </a:r>
            <a:r>
              <a:rPr lang="en-IN" dirty="0">
                <a:latin typeface="TAU-Marutham" pitchFamily="34" charset="0"/>
                <a:cs typeface="TAU-Marutham" pitchFamily="34" charset="0"/>
              </a:rPr>
              <a:t/>
            </a:r>
            <a:br>
              <a:rPr lang="en-IN" dirty="0">
                <a:latin typeface="TAU-Marutham" pitchFamily="34" charset="0"/>
                <a:cs typeface="TAU-Marutham" pitchFamily="34" charset="0"/>
              </a:rPr>
            </a:br>
            <a:endParaRPr lang="en-IN" dirty="0"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C389202-3A58-45B3-8047-B710EFC260B4}"/>
              </a:ext>
            </a:extLst>
          </p:cNvPr>
          <p:cNvSpPr/>
          <p:nvPr/>
        </p:nvSpPr>
        <p:spPr>
          <a:xfrm>
            <a:off x="347662" y="1152525"/>
            <a:ext cx="1179194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தாமாகவே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முதிர்ந்து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பழுத்த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இனிமையான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வாழைக்கனிகள்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0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உண்ணத்திகட்டும்</a:t>
            </a:r>
            <a:r>
              <a:rPr lang="en-US" sz="20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இனிய</a:t>
            </a:r>
            <a:endParaRPr lang="en-US" sz="2000" b="1" dirty="0" smtClean="0">
              <a:latin typeface="TAU-Marutham" pitchFamily="34" charset="0"/>
              <a:ea typeface="Arial Unicode MS" panose="020B0604020202020204" pitchFamily="34" charset="-128"/>
              <a:cs typeface="TAU-Marutham" pitchFamily="34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sz="20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பலாச்</a:t>
            </a:r>
            <a:r>
              <a:rPr lang="en-US" sz="20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சுளைகள்</a:t>
            </a:r>
            <a:r>
              <a:rPr lang="en-US" sz="20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</a:t>
            </a:r>
            <a:r>
              <a:rPr lang="en-US" sz="20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நன்கு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விளைந்த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நறுந்தேன்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ஆகிய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மூன்றும்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பாறைக்கண்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அமைந்த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நெடிய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சுனைநீரில்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விழுந்து</a:t>
            </a:r>
            <a:r>
              <a:rPr lang="en-US" sz="20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0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தேறலாக</a:t>
            </a:r>
            <a:r>
              <a:rPr lang="en-US" sz="20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(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மயக்கம்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தரும்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கள்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) 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மாறியுள்ளன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அச்சுனை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நீரை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அறியாது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உண்ட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ஓர்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ஆண்குரங்கு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மயங்கியது</a:t>
            </a:r>
            <a:r>
              <a:rPr lang="en-US" sz="20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பிறகு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பக்கத்தில்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இருந்த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மிளகுக்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கொடிகள்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படர்ந்துள்ள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சந்தன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மரத்தில்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தாவி</a:t>
            </a:r>
            <a:r>
              <a:rPr lang="en-US" sz="20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ஏறுவதற்கு</a:t>
            </a:r>
            <a:r>
              <a:rPr lang="en-US" sz="20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முடியாமல்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0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கீழே</a:t>
            </a:r>
            <a:r>
              <a:rPr lang="en-US" sz="20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விழுந்துகிடந்த</a:t>
            </a:r>
            <a:r>
              <a:rPr lang="en-US" sz="20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நறுமணமிக்க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பூக்களாகிய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படுக்கையில்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விழிந்து</a:t>
            </a:r>
            <a:r>
              <a:rPr lang="en-US" sz="20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களிப்புடன்</a:t>
            </a:r>
            <a:r>
              <a:rPr lang="en-US" sz="20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படுத்து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உறங்குகிறது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இவ்வாறு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தாம்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எதிர்பாராத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வகையில்</a:t>
            </a:r>
            <a:r>
              <a:rPr lang="en-US" sz="20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இன்பத்தை</a:t>
            </a:r>
            <a:r>
              <a:rPr lang="en-US" sz="20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நின்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மலையகத்துப்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பல்வேறு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விலங்கினங்களும்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எளிதாய்ப்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பெற்று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மகிழும்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வளமுடைய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மலைநாட்டுத்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தலைவனே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!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என்று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தோழி</a:t>
            </a:r>
            <a:r>
              <a:rPr lang="en-US" sz="20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கூற்றாகக்</a:t>
            </a:r>
            <a:r>
              <a:rPr lang="en-US" sz="20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கபிலர்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0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பாடுகிறார்</a:t>
            </a:r>
            <a:r>
              <a:rPr lang="en-US" sz="20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  </a:t>
            </a:r>
            <a:endParaRPr lang="en-IN" sz="2000" b="1" dirty="0">
              <a:effectLst/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1814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BB37921F-46F9-400E-8246-7C1C29DC3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/>
              <a:t> </a:t>
            </a:r>
            <a:r>
              <a:rPr lang="en-US" b="1" dirty="0" err="1">
                <a:latin typeface="TAU-Marutham" pitchFamily="34" charset="0"/>
                <a:cs typeface="TAU-Marutham" pitchFamily="34" charset="0"/>
              </a:rPr>
              <a:t>குறியீடு</a:t>
            </a:r>
            <a:r>
              <a:rPr lang="en-IN" dirty="0">
                <a:latin typeface="TAU-Marutham" pitchFamily="34" charset="0"/>
                <a:cs typeface="TAU-Marutham" pitchFamily="34" charset="0"/>
              </a:rPr>
              <a:t/>
            </a:r>
            <a:br>
              <a:rPr lang="en-IN" dirty="0">
                <a:latin typeface="TAU-Marutham" pitchFamily="34" charset="0"/>
                <a:cs typeface="TAU-Marutham" pitchFamily="34" charset="0"/>
              </a:rPr>
            </a:br>
            <a:endParaRPr lang="en-IN" dirty="0"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676AE80-2392-4469-A110-15E83A767D55}"/>
              </a:ext>
            </a:extLst>
          </p:cNvPr>
          <p:cNvSpPr/>
          <p:nvPr/>
        </p:nvSpPr>
        <p:spPr>
          <a:xfrm>
            <a:off x="1985962" y="2033111"/>
            <a:ext cx="931340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b="1" dirty="0">
                <a:solidFill>
                  <a:srgbClr val="FF0000"/>
                </a:solidFill>
                <a:latin typeface="TAU-Mullai" panose="020B0604020202020204" pitchFamily="34" charset="0"/>
                <a:ea typeface="Arial Unicode MS" panose="020B0604020202020204" pitchFamily="34" charset="-128"/>
              </a:rPr>
              <a:t>‘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கடுவனின்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அறியாமை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போன்றே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நீயும்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களவிலே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கூடி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800" b="1" dirty="0" err="1" smtClean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திருமணம்</a:t>
            </a:r>
            <a:r>
              <a:rPr lang="en-US" sz="2800" b="1" dirty="0" smtClean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செய்து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கொள்ளாமல்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இன்பத்திலேயே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மயங்கிக்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கிடக்கிறாய்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’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என்று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தலைவனின்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செயலைத்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தோழி</a:t>
            </a:r>
            <a:r>
              <a:rPr lang="en-US" sz="2800" b="1" dirty="0" smtClean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குறிப்பால்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சுட்டிக்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காட்டுகிறாள்</a:t>
            </a:r>
            <a:endParaRPr lang="en-IN" sz="2800" b="1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6049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65A8D5C7-F321-42B1-B87C-F0CFFD517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/>
              <a:t> </a:t>
            </a:r>
            <a:r>
              <a:rPr lang="en-US" b="1" dirty="0" err="1">
                <a:latin typeface="TAU-Marutham" pitchFamily="34" charset="0"/>
                <a:cs typeface="TAU-Marutham" pitchFamily="34" charset="0"/>
              </a:rPr>
              <a:t>குறியீடு</a:t>
            </a:r>
            <a:r>
              <a:rPr lang="en-IN" dirty="0">
                <a:latin typeface="TAU-Marutham" pitchFamily="34" charset="0"/>
                <a:cs typeface="TAU-Marutham" pitchFamily="34" charset="0"/>
              </a:rPr>
              <a:t/>
            </a:r>
            <a:br>
              <a:rPr lang="en-IN" dirty="0">
                <a:latin typeface="TAU-Marutham" pitchFamily="34" charset="0"/>
                <a:cs typeface="TAU-Marutham" pitchFamily="34" charset="0"/>
              </a:rPr>
            </a:br>
            <a:endParaRPr lang="en-IN" dirty="0"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7FE07B0-DF7C-4B98-B2F3-238023185189}"/>
              </a:ext>
            </a:extLst>
          </p:cNvPr>
          <p:cNvSpPr/>
          <p:nvPr/>
        </p:nvSpPr>
        <p:spPr>
          <a:xfrm>
            <a:off x="161925" y="1358537"/>
            <a:ext cx="1102042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இதில்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ஆண்குரங்கின்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செயல்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தலைவனின்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செயலுக்கும்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சுனைநீர்த்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தேறல்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,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தலைவன்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கொண்டுள்ள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இன்பந்தரும்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மயக்கத்திற்கும்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சந்தன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மரத்தில்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ஏறுவதற்கு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முடியாமல்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பூக்களாகிய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படுக்கையில்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குரங்கு</a:t>
            </a:r>
            <a:r>
              <a:rPr lang="en-US" sz="2400" b="1" dirty="0" smtClean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விழுந்து</a:t>
            </a:r>
            <a:r>
              <a:rPr lang="en-US" sz="2400" b="1" dirty="0" smtClean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கிடக்கும்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செயல்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திருமணம்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செய்துகொள்ளாமல்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இன்பத்தை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மட்டும்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நுகர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நினைக்கும்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தலைவனது</a:t>
            </a:r>
            <a:r>
              <a:rPr lang="en-US" sz="2400" b="1" dirty="0" smtClean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செயலுக்கும்</a:t>
            </a:r>
            <a:r>
              <a:rPr lang="en-US" sz="2400" b="1" dirty="0" smtClean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குறியீடாக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அமைந்துள்ளதை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அறியலாம்</a:t>
            </a:r>
            <a:r>
              <a:rPr lang="en-US" sz="2000" b="1" dirty="0">
                <a:solidFill>
                  <a:srgbClr val="002060"/>
                </a:solidFill>
                <a:latin typeface="TAU-Mullai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.</a:t>
            </a:r>
            <a:endParaRPr lang="en-IN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7741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BA7BA4D9-85D1-4C99-B2CC-CBF41F7AE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/>
              <a:t> </a:t>
            </a:r>
            <a:r>
              <a:rPr lang="en-US" b="1" dirty="0" err="1">
                <a:latin typeface="TAU-Marutham" pitchFamily="34" charset="0"/>
                <a:cs typeface="TAU-Marutham" pitchFamily="34" charset="0"/>
              </a:rPr>
              <a:t>குறியீடு</a:t>
            </a:r>
            <a:r>
              <a:rPr lang="en-IN" dirty="0">
                <a:latin typeface="TAU-Marutham" pitchFamily="34" charset="0"/>
                <a:cs typeface="TAU-Marutham" pitchFamily="34" charset="0"/>
              </a:rPr>
              <a:t/>
            </a:r>
            <a:br>
              <a:rPr lang="en-IN" dirty="0">
                <a:latin typeface="TAU-Marutham" pitchFamily="34" charset="0"/>
                <a:cs typeface="TAU-Marutham" pitchFamily="34" charset="0"/>
              </a:rPr>
            </a:br>
            <a:endParaRPr lang="en-IN" dirty="0"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56654E9-BEB8-4532-9F21-D5C31E22C59B}"/>
              </a:ext>
            </a:extLst>
          </p:cNvPr>
          <p:cNvSpPr/>
          <p:nvPr/>
        </p:nvSpPr>
        <p:spPr>
          <a:xfrm>
            <a:off x="4000500" y="293228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b="1" dirty="0" err="1">
                <a:latin typeface="+mj-lt"/>
                <a:ea typeface="Arial Unicode MS" panose="020B0604020202020204" pitchFamily="34" charset="-128"/>
                <a:cs typeface="Latha" panose="020B0604020202020204" pitchFamily="34" charset="0"/>
              </a:rPr>
              <a:t>வியர்வை</a:t>
            </a:r>
            <a:endParaRPr lang="en-US" sz="2800" b="1" dirty="0">
              <a:latin typeface="+mj-lt"/>
              <a:ea typeface="Arial Unicode MS" panose="020B0604020202020204" pitchFamily="34" charset="-128"/>
              <a:cs typeface="Latha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en-IN" sz="2800" dirty="0">
              <a:latin typeface="+mj-lt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914400"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24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இந்த</a:t>
            </a:r>
            <a:r>
              <a:rPr lang="en-US" sz="2400" b="1" dirty="0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endParaRPr lang="en-IN" sz="2400" dirty="0">
              <a:solidFill>
                <a:srgbClr val="C00000"/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24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ஆதிரைப்</a:t>
            </a:r>
            <a:r>
              <a:rPr lang="en-US" sz="2400" b="1" dirty="0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பருக்கைகள்</a:t>
            </a:r>
            <a:endParaRPr lang="en-IN" sz="2400" dirty="0">
              <a:solidFill>
                <a:srgbClr val="C00000"/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24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வீழ்ந்ததும்</a:t>
            </a:r>
            <a:endParaRPr lang="en-IN" sz="2400" dirty="0">
              <a:solidFill>
                <a:srgbClr val="C00000"/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24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பூமிப்பாத்திரம்</a:t>
            </a:r>
            <a:endParaRPr lang="en-IN" sz="2400" dirty="0">
              <a:solidFill>
                <a:srgbClr val="C00000"/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                        </a:t>
            </a:r>
            <a:r>
              <a:rPr lang="en-US" sz="24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அமுதசுரபி</a:t>
            </a:r>
            <a:endParaRPr lang="en-IN" sz="2400" dirty="0">
              <a:solidFill>
                <a:srgbClr val="C0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FE0F29FA-3473-48B4-BD64-7411E5793384}"/>
              </a:ext>
            </a:extLst>
          </p:cNvPr>
          <p:cNvSpPr/>
          <p:nvPr/>
        </p:nvSpPr>
        <p:spPr>
          <a:xfrm>
            <a:off x="190499" y="4362631"/>
            <a:ext cx="11706226" cy="1777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IN" sz="2400" dirty="0">
                <a:latin typeface="TAU-Mullai" panose="020B0604020202020204" pitchFamily="34" charset="0"/>
                <a:ea typeface="Arial Unicode MS" panose="020B0604020202020204" pitchFamily="34" charset="-128"/>
                <a:cs typeface="Latha" panose="020B0604020202020204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ஆதிரையிட்ட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பருக்கையினால்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அமுதசுரபியில்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உணவு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வளர்ந்துகொண்டே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இருந்தது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போல்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உழைப்பால்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உலகம்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செழித்து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வளர்கிறது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என்ற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கருத்து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புலப்படுத்தப்படுகிறது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வியர்வைத்துளிக்கு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ஆதிரைப்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பருக்கை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குறியீடாகிறது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செழிப்புக்கு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அமுதசுரபி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குறியீடாகிறது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</a:t>
            </a:r>
            <a:endParaRPr lang="en-IN" sz="2400" dirty="0">
              <a:effectLst/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9781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232419E5-F818-44E6-9460-42A4F9D93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/>
              <a:t> </a:t>
            </a:r>
            <a:r>
              <a:rPr lang="en-US" b="1" dirty="0" err="1">
                <a:latin typeface="TAU-Marutham" pitchFamily="34" charset="0"/>
                <a:cs typeface="TAU-Marutham" pitchFamily="34" charset="0"/>
              </a:rPr>
              <a:t>குறியீடு</a:t>
            </a:r>
            <a:r>
              <a:rPr lang="en-IN" dirty="0">
                <a:latin typeface="TAU-Marutham" pitchFamily="34" charset="0"/>
                <a:cs typeface="TAU-Marutham" pitchFamily="34" charset="0"/>
              </a:rPr>
              <a:t/>
            </a:r>
            <a:br>
              <a:rPr lang="en-IN" dirty="0">
                <a:latin typeface="TAU-Marutham" pitchFamily="34" charset="0"/>
                <a:cs typeface="TAU-Marutham" pitchFamily="34" charset="0"/>
              </a:rPr>
            </a:br>
            <a:endParaRPr lang="en-IN" dirty="0"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DD57CAA-D824-4ABB-AED8-AB3F2197B8BB}"/>
              </a:ext>
            </a:extLst>
          </p:cNvPr>
          <p:cNvSpPr/>
          <p:nvPr/>
        </p:nvSpPr>
        <p:spPr>
          <a:xfrm>
            <a:off x="3876675" y="1140387"/>
            <a:ext cx="6096000" cy="31023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திட்டம்</a:t>
            </a:r>
            <a:endParaRPr lang="en-IN" sz="3200" dirty="0"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28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வரங்கள்</a:t>
            </a:r>
            <a:endParaRPr lang="en-IN" sz="2800" dirty="0">
              <a:solidFill>
                <a:srgbClr val="C00000"/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28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சாபங்கள்</a:t>
            </a:r>
            <a:endParaRPr lang="en-IN" sz="2800" dirty="0">
              <a:solidFill>
                <a:srgbClr val="C00000"/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28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ஆகுமென்றால்</a:t>
            </a:r>
            <a:r>
              <a:rPr lang="en-US" sz="2800" b="1" dirty="0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இங்கே</a:t>
            </a:r>
            <a:endParaRPr lang="en-IN" sz="2800" dirty="0">
              <a:solidFill>
                <a:srgbClr val="C00000"/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                       </a:t>
            </a:r>
            <a:r>
              <a:rPr lang="en-US" sz="28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தவங்கள்</a:t>
            </a:r>
            <a:r>
              <a:rPr lang="en-US" sz="2800" b="1" dirty="0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எதற்காக</a:t>
            </a:r>
            <a:r>
              <a:rPr lang="en-US" sz="2800" b="1" dirty="0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?</a:t>
            </a:r>
            <a:endParaRPr lang="en-IN" sz="2800" dirty="0">
              <a:solidFill>
                <a:srgbClr val="C0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262EBFC-2D48-48B5-953C-669FF994FDF8}"/>
              </a:ext>
            </a:extLst>
          </p:cNvPr>
          <p:cNvSpPr/>
          <p:nvPr/>
        </p:nvSpPr>
        <p:spPr>
          <a:xfrm>
            <a:off x="679269" y="4296631"/>
            <a:ext cx="97934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திட்டங்கள்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தீட்டினாலும்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அவை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நாட்டு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நலனுக்குப்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பயன்படாமல்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எதிராகப்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போய்விடுவதை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இக்கவிதை</a:t>
            </a:r>
            <a:r>
              <a:rPr lang="en-US" sz="24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உணர்த்துகிறது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வரம்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திட்டத்திற்குக்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குறியீடாகிறது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சாபம்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அதன்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பயனற்ற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விளைவுக்குக்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குறியீடாகிறது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</a:t>
            </a:r>
            <a:endParaRPr lang="en-IN" sz="3200" b="1" dirty="0">
              <a:effectLst/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00236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C2D8E42F-C6C6-4248-922B-878389EDE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/>
              <a:t> </a:t>
            </a:r>
            <a:r>
              <a:rPr lang="en-US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குறியீடு</a:t>
            </a:r>
            <a:r>
              <a:rPr lang="en-IN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IN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</a:br>
            <a:endParaRPr lang="en-IN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2992DC8-0F28-43AE-8F51-4D829D7A9601}"/>
              </a:ext>
            </a:extLst>
          </p:cNvPr>
          <p:cNvSpPr/>
          <p:nvPr/>
        </p:nvSpPr>
        <p:spPr>
          <a:xfrm>
            <a:off x="657225" y="2113833"/>
            <a:ext cx="10877550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200000"/>
              </a:lnSpc>
              <a:spcAft>
                <a:spcPts val="0"/>
              </a:spcAft>
            </a:pP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சொல்ல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வந்ததை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நேரடியாகச்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சொல்லாமல்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இன்னொன்றைக்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கூறிக்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குறிப்பால்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உணர்த்துவது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குறியீடு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புதிர்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போல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அமைந்து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இன்பமளிக்கிறது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;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உணர்வளிக்கிறது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;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புரிதலை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அளிக்கிறது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மறைத்துச்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சொல்லவும்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மிகுத்துச்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சொல்லவும்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அழுத்திச்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சொல்லவும்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குறியீடு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பயன்படுகிறது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</a:t>
            </a:r>
            <a:endParaRPr lang="en-IN" sz="2800" b="1" dirty="0"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sz="2000" b="1" dirty="0">
                <a:latin typeface="TAU-Mullai" panose="020B0604020202020204" pitchFamily="34" charset="0"/>
                <a:ea typeface="Arial Unicode MS" panose="020B0604020202020204" pitchFamily="34" charset="-128"/>
                <a:cs typeface="Latha" panose="020B0604020202020204" pitchFamily="34" charset="0"/>
              </a:rPr>
              <a:t> </a:t>
            </a:r>
            <a:endParaRPr lang="en-IN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6920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20760AFF-5041-4DE1-AEFA-91D2BFDEF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475" y="-21341"/>
            <a:ext cx="10772775" cy="1657350"/>
          </a:xfrm>
        </p:spPr>
        <p:txBody>
          <a:bodyPr/>
          <a:lstStyle/>
          <a:p>
            <a:r>
              <a:rPr lang="en-IN" b="1" dirty="0"/>
              <a:t> </a:t>
            </a:r>
            <a:r>
              <a:rPr lang="en-US" b="1" dirty="0" err="1">
                <a:latin typeface="TAU-Marutham" pitchFamily="34" charset="0"/>
                <a:cs typeface="TAU-Marutham" pitchFamily="34" charset="0"/>
              </a:rPr>
              <a:t>குறியீடு</a:t>
            </a:r>
            <a:r>
              <a:rPr lang="en-IN" dirty="0">
                <a:latin typeface="TAU-Marutham" pitchFamily="34" charset="0"/>
                <a:cs typeface="TAU-Marutham" pitchFamily="34" charset="0"/>
              </a:rPr>
              <a:t/>
            </a:r>
            <a:br>
              <a:rPr lang="en-IN" dirty="0">
                <a:latin typeface="TAU-Marutham" pitchFamily="34" charset="0"/>
                <a:cs typeface="TAU-Marutham" pitchFamily="34" charset="0"/>
              </a:rPr>
            </a:br>
            <a:endParaRPr lang="en-IN" dirty="0"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6E33F36-8868-48FC-B9A9-2C85481532A0}"/>
              </a:ext>
            </a:extLst>
          </p:cNvPr>
          <p:cNvSpPr/>
          <p:nvPr/>
        </p:nvSpPr>
        <p:spPr>
          <a:xfrm>
            <a:off x="666750" y="940684"/>
            <a:ext cx="10772775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2400" b="1" dirty="0" err="1">
                <a:solidFill>
                  <a:schemeClr val="accent4">
                    <a:lumMod val="50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குறியீடு</a:t>
            </a: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4">
                    <a:lumMod val="50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எனும்</a:t>
            </a: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4">
                    <a:lumMod val="50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இவ்வுத்தியின்</a:t>
            </a: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4">
                    <a:lumMod val="50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அடிப்படை</a:t>
            </a: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4">
                    <a:lumMod val="50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இலக்கணங்களாவன</a:t>
            </a: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:</a:t>
            </a:r>
            <a:endParaRPr lang="en-IN" sz="2400" b="1" dirty="0">
              <a:solidFill>
                <a:schemeClr val="accent4">
                  <a:lumMod val="50000"/>
                </a:schemeClr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TAU-Mullai" panose="020B0604020202020204" pitchFamily="34" charset="0"/>
                <a:ea typeface="Arial Unicode MS" panose="020B0604020202020204" pitchFamily="34" charset="-128"/>
                <a:cs typeface="Latha" panose="020B0604020202020204" pitchFamily="34" charset="0"/>
              </a:rPr>
              <a:t> </a:t>
            </a:r>
            <a:endParaRPr lang="en-IN" sz="2400" b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சுட்டிய</a:t>
            </a:r>
            <a:r>
              <a:rPr lang="en-US" sz="2400" b="1" dirty="0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பொருளுக்கும்</a:t>
            </a:r>
            <a:r>
              <a:rPr lang="en-US" sz="2400" b="1" dirty="0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குறியீட்டுப்</a:t>
            </a:r>
            <a:r>
              <a:rPr lang="en-US" sz="2400" b="1" dirty="0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பொருளுக்கும்</a:t>
            </a:r>
            <a:r>
              <a:rPr lang="en-US" sz="2400" b="1" dirty="0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ஏதேனும்</a:t>
            </a:r>
            <a:r>
              <a:rPr lang="en-US" sz="2400" b="1" dirty="0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ஒரு</a:t>
            </a:r>
            <a:r>
              <a:rPr lang="en-US" sz="2400" b="1" dirty="0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தொடர்பு</a:t>
            </a:r>
            <a:r>
              <a:rPr lang="en-US" sz="2400" b="1" dirty="0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இருத்தல்</a:t>
            </a:r>
            <a:r>
              <a:rPr lang="en-US" sz="2400" b="1" dirty="0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வேண்டும்</a:t>
            </a:r>
            <a:endParaRPr lang="en-US" sz="2400" b="1" dirty="0">
              <a:solidFill>
                <a:srgbClr val="C00000"/>
              </a:solidFill>
              <a:latin typeface="TAU-Marutham" pitchFamily="34" charset="0"/>
              <a:ea typeface="Arial Unicode MS" panose="020B0604020202020204" pitchFamily="34" charset="-128"/>
              <a:cs typeface="TAU-Marutham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IN" sz="2400" b="1" dirty="0">
              <a:latin typeface="TAU-Marutham" pitchFamily="34" charset="0"/>
              <a:ea typeface="Arial Unicode MS" panose="020B0604020202020204" pitchFamily="34" charset="-128"/>
              <a:cs typeface="TAU-Marutham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சுட்டும்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பொருள்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என்பது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எல்லோரும்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அறிந்த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ஒன்றாக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இருத்தல்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வேண்டும்</a:t>
            </a:r>
            <a:endParaRPr lang="en-US" sz="2400" b="1" dirty="0">
              <a:latin typeface="TAU-Marutham" pitchFamily="34" charset="0"/>
              <a:ea typeface="Arial Unicode MS" panose="020B0604020202020204" pitchFamily="34" charset="-128"/>
              <a:cs typeface="TAU-Marutham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IN" sz="2400" b="1" dirty="0">
              <a:latin typeface="TAU-Marutham" pitchFamily="34" charset="0"/>
              <a:ea typeface="Arial Unicode MS" panose="020B0604020202020204" pitchFamily="34" charset="-128"/>
              <a:cs typeface="TAU-Marutham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இத்தொடர்பின்</a:t>
            </a:r>
            <a:r>
              <a:rPr lang="en-US" sz="2400" b="1" dirty="0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வாயிலாக</a:t>
            </a:r>
            <a:r>
              <a:rPr lang="en-US" sz="2400" b="1" dirty="0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குறியீட்டுப்பொருள்</a:t>
            </a:r>
            <a:r>
              <a:rPr lang="en-US" sz="2400" b="1" dirty="0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நுண்ணிய</a:t>
            </a:r>
            <a:r>
              <a:rPr lang="en-US" sz="2400" b="1" dirty="0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முறையில்</a:t>
            </a:r>
            <a:r>
              <a:rPr lang="en-US" sz="2400" b="1" dirty="0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வெளிப்படுத்தப்பட</a:t>
            </a:r>
            <a:r>
              <a:rPr lang="en-US" sz="2400" b="1" dirty="0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வேண்டும்</a:t>
            </a:r>
            <a:r>
              <a:rPr lang="en-US" sz="2400" b="1" dirty="0">
                <a:solidFill>
                  <a:srgbClr val="C0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</a:pPr>
            <a:endParaRPr lang="en-IN" sz="2400" b="1" dirty="0">
              <a:latin typeface="Calibri" panose="020F050202020403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728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4FC4F74-1AC1-4F3B-8EE3-E4F07F6BE1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337" y="1423535"/>
            <a:ext cx="11582400" cy="327909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ஏதேனும்</a:t>
            </a:r>
            <a:r>
              <a:rPr lang="en-US" b="1" dirty="0" smtClean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ஒரு</a:t>
            </a:r>
            <a:r>
              <a:rPr lang="en-US" b="1" dirty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வகையில்</a:t>
            </a:r>
            <a:r>
              <a:rPr lang="en-US" b="1" dirty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இரண்டு</a:t>
            </a:r>
            <a:r>
              <a:rPr lang="en-US" b="1" dirty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பொருள்களுக்கிடையே</a:t>
            </a:r>
            <a:r>
              <a:rPr lang="en-US" b="1" dirty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உறவு</a:t>
            </a:r>
            <a:r>
              <a:rPr lang="en-US" b="1" dirty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இருக்கும்</a:t>
            </a:r>
            <a:r>
              <a:rPr lang="en-US" b="1" dirty="0" smtClean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. </a:t>
            </a:r>
            <a:r>
              <a:rPr lang="en-US" b="1" dirty="0" err="1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அது</a:t>
            </a:r>
            <a:r>
              <a:rPr lang="en-US" b="1" dirty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உருவ</a:t>
            </a:r>
            <a:r>
              <a:rPr lang="en-US" b="1" dirty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ஒற்றுமையாக</a:t>
            </a:r>
            <a:r>
              <a:rPr lang="en-US" b="1" dirty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இருக்கலாம்</a:t>
            </a:r>
            <a:r>
              <a:rPr lang="en-US" b="1" dirty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. </a:t>
            </a:r>
            <a:r>
              <a:rPr lang="en-US" b="1" dirty="0" err="1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அருவமான</a:t>
            </a:r>
            <a:r>
              <a:rPr lang="en-US" b="1" dirty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பண்பு</a:t>
            </a:r>
            <a:r>
              <a:rPr lang="en-US" b="1" dirty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ஒற்றுமையாக</a:t>
            </a:r>
            <a:r>
              <a:rPr lang="en-US" b="1" dirty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இருக்கலாம்</a:t>
            </a:r>
            <a:r>
              <a:rPr lang="en-US" b="1" dirty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. </a:t>
            </a:r>
            <a:endParaRPr lang="en-IN" b="1" dirty="0">
              <a:solidFill>
                <a:schemeClr val="tx1"/>
              </a:solidFill>
              <a:latin typeface="TAU-Marutham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4848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3DAFC95-CB98-4C6F-A201-24EEA23384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9675" y="770467"/>
            <a:ext cx="4410076" cy="1110584"/>
          </a:xfrm>
        </p:spPr>
        <p:txBody>
          <a:bodyPr>
            <a:normAutofit fontScale="90000"/>
          </a:bodyPr>
          <a:lstStyle/>
          <a:p>
            <a:r>
              <a:rPr lang="en-IN" b="1" dirty="0"/>
              <a:t> </a:t>
            </a:r>
            <a:r>
              <a:rPr lang="en-US" b="1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குறியீடு</a:t>
            </a:r>
            <a:r>
              <a:rPr lang="en-US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..</a:t>
            </a:r>
            <a:r>
              <a:rPr lang="en-IN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IN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</a:br>
            <a:endParaRPr lang="en-IN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9EE1028-CED2-40DF-8263-4A8711ADF493}"/>
              </a:ext>
            </a:extLst>
          </p:cNvPr>
          <p:cNvSpPr/>
          <p:nvPr/>
        </p:nvSpPr>
        <p:spPr>
          <a:xfrm>
            <a:off x="581025" y="1655550"/>
            <a:ext cx="107061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200000"/>
              </a:lnSpc>
              <a:spcAft>
                <a:spcPts val="0"/>
              </a:spcAft>
            </a:pP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பெண்ணை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விளக்கு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என்று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அழைப்பதற்கு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பண்பு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காரணமாக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இருக்கிறது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பறவையான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புறா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சமாதானத்தின்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குறியீடாக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இருக்கிறது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கருவியான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தராசு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நீதியின்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குறியீடாக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இருக்கிறது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விலங்கான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சிங்கம்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வீரத்தின்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குறியீடாக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இருக்கிறது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இவ்வாறு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மற்றொன்றைக்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குறிப்பாக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உணர்த்தும்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பொருள்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அல்லது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சொல்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குறியீடு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எனப்படுகிறது</a:t>
            </a:r>
            <a:endParaRPr lang="en-IN" sz="2800" b="1" dirty="0">
              <a:effectLst/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8887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68CB6D7-3EAA-4721-9A14-12C2172F5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/>
              <a:t> </a:t>
            </a:r>
            <a:r>
              <a:rPr lang="en-US" b="1" dirty="0" err="1" smtClean="0"/>
              <a:t>குறியீடு</a:t>
            </a:r>
            <a:r>
              <a:rPr lang="en-US" b="1" dirty="0" smtClean="0"/>
              <a:t>..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2D411B0-5885-4C07-8E8F-DAAA32FA7D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956" y="3240406"/>
            <a:ext cx="10753725" cy="1618978"/>
          </a:xfrm>
        </p:spPr>
        <p:txBody>
          <a:bodyPr>
            <a:normAutofit/>
          </a:bodyPr>
          <a:lstStyle/>
          <a:p>
            <a:r>
              <a:rPr lang="en-US" sz="2800" b="1" dirty="0" err="1">
                <a:solidFill>
                  <a:srgbClr val="FF0000"/>
                </a:solidFill>
              </a:rPr>
              <a:t>குறியீட்டால்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பொருளை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உணர்த்துவது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குறியீட்டியம்</a:t>
            </a:r>
            <a:r>
              <a:rPr lang="en-US" sz="2800" b="1" dirty="0">
                <a:solidFill>
                  <a:srgbClr val="FF0000"/>
                </a:solidFill>
              </a:rPr>
              <a:t> (symbolism) </a:t>
            </a:r>
            <a:r>
              <a:rPr lang="en-US" sz="2800" b="1" dirty="0" err="1">
                <a:solidFill>
                  <a:srgbClr val="FF0000"/>
                </a:solidFill>
              </a:rPr>
              <a:t>எனப்படுகிறது</a:t>
            </a:r>
            <a:r>
              <a:rPr lang="en-US" sz="2800" b="1" dirty="0">
                <a:solidFill>
                  <a:srgbClr val="FF0000"/>
                </a:solidFill>
              </a:rPr>
              <a:t>.</a:t>
            </a:r>
            <a:endParaRPr lang="en-IN" sz="2800" b="1" dirty="0">
              <a:solidFill>
                <a:srgbClr val="FF0000"/>
              </a:solidFill>
            </a:endParaRPr>
          </a:p>
          <a:p>
            <a:endParaRPr lang="en-IN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6077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DB963AF-B574-4240-9E19-553327C76C66}"/>
              </a:ext>
            </a:extLst>
          </p:cNvPr>
          <p:cNvSpPr/>
          <p:nvPr/>
        </p:nvSpPr>
        <p:spPr>
          <a:xfrm>
            <a:off x="581025" y="496795"/>
            <a:ext cx="5267325" cy="640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IN" sz="3200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குறியீடு</a:t>
            </a:r>
            <a:r>
              <a:rPr lang="en-US" sz="3200" dirty="0" smtClean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..</a:t>
            </a:r>
            <a:endParaRPr lang="en-IN" sz="3200" dirty="0">
              <a:solidFill>
                <a:srgbClr val="FF0000"/>
              </a:solidFill>
              <a:effectLst/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D25C401-1E1C-43A1-999B-88A3050C5C1D}"/>
              </a:ext>
            </a:extLst>
          </p:cNvPr>
          <p:cNvSpPr/>
          <p:nvPr/>
        </p:nvSpPr>
        <p:spPr>
          <a:xfrm>
            <a:off x="809625" y="1628686"/>
            <a:ext cx="10839450" cy="2623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குறியீடு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பல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துறைகளில்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பயன்படுகிறது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19ஆம்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நூற்றாண்டில்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குறியீட்டியம்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ஓர்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இலக்கியக்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கோட்பாடாக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உருப்பெற்றது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பொதலேர்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ரைம்போ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வெர்லேன்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மல்லார்மே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முதலானவர்கள்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இக்கோட்பாட்டை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விளக்கி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வளர்த்தார்கள்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endParaRPr lang="en-IN" sz="2800" b="1" dirty="0">
              <a:latin typeface="TAU-Marutham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5780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81B458-B333-4547-A298-820F80980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/>
              <a:t> </a:t>
            </a:r>
            <a:r>
              <a:rPr lang="en-US" b="1" dirty="0" err="1"/>
              <a:t>குறியீடு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7EA551B-1034-44B6-B496-B14DA44911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குறியீடு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பற்றிய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கொள்கை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 19ஆம் </a:t>
            </a: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நூற்றாண்டில்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தோன்றினாலும்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அனைத்து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மொழி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இலக்கியங்களிலும்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குறியீட்டைப்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பயன்படுத்தும்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வழக்கம்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இருந்து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வருகிறது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. </a:t>
            </a: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தமிழைப்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பொறுத்தவரை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தொல்காப்பியர்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காலம்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முதல்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இப்பயன்பாட்டை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உணர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முடிகிறது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. </a:t>
            </a:r>
            <a:endParaRPr lang="en-IN" sz="40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9291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89E79F23-1B6F-4E2D-97B8-E5E07271FB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04801" y="343671"/>
            <a:ext cx="7470775" cy="1016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IN" sz="5400" b="1" dirty="0">
                <a:solidFill>
                  <a:schemeClr val="bg1"/>
                </a:solidFill>
                <a:latin typeface="TAU-Mullai" panose="020B0604020202020204" pitchFamily="34" charset="0"/>
                <a:ea typeface="Arial Unicode MS" panose="020B0604020202020204" pitchFamily="34" charset="-128"/>
                <a:cs typeface="Latha" panose="020B0604020202020204" pitchFamily="34" charset="0"/>
              </a:rPr>
              <a:t> </a:t>
            </a:r>
            <a:r>
              <a:rPr lang="en-US" sz="3200" b="1" dirty="0" err="1">
                <a:solidFill>
                  <a:schemeClr val="tx1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குறியீடு</a:t>
            </a:r>
            <a:endParaRPr lang="en-IN" sz="3200" b="1" dirty="0">
              <a:solidFill>
                <a:schemeClr val="tx1"/>
              </a:solidFill>
              <a:effectLst/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C734609-7622-4401-B757-2EBA0D06E36C}"/>
              </a:ext>
            </a:extLst>
          </p:cNvPr>
          <p:cNvSpPr/>
          <p:nvPr/>
        </p:nvSpPr>
        <p:spPr>
          <a:xfrm>
            <a:off x="561974" y="2017979"/>
            <a:ext cx="10887075" cy="4562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சங்க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இலக்கியத்தில்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அகத்திணை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மாந்தர்களின்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உள்ளத்து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உணர்வுகளைக்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குறிப்பாக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உணர்த்தும்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குறியீடுகள்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உள்ளுறை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உவமம்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என்ற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முதிர்ந்த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குறிப்புப்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பொருள்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உத்தியில்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இடம்பெற்றுள்ளன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தமிழின்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செல்வாக்கினாலேயே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வடமொழியில்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குறிப்புப்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பொருள்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கோட்பாடு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உருவானது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என்று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ஹார்ட்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குறிப்பிட்டிருக்கிறார்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இந்தக்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குறியீட்டு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மரபு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இன்றைய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புதுக்கவிதைகளில்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மிகுதியாகக்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காணப்படுகின்றன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</a:t>
            </a:r>
            <a:endParaRPr lang="en-IN" sz="2800" b="1" dirty="0">
              <a:effectLst/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0531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8B3AD5-39A4-4FAC-BE77-3B8807B1E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/>
              <a:t> </a:t>
            </a:r>
            <a:r>
              <a:rPr lang="en-US" b="1" dirty="0" err="1">
                <a:latin typeface="TAU-Marutham" pitchFamily="34" charset="0"/>
                <a:cs typeface="TAU-Marutham" pitchFamily="34" charset="0"/>
              </a:rPr>
              <a:t>குறியீடு</a:t>
            </a:r>
            <a:r>
              <a:rPr lang="en-IN" dirty="0">
                <a:latin typeface="TAU-Marutham" pitchFamily="34" charset="0"/>
                <a:cs typeface="TAU-Marutham" pitchFamily="34" charset="0"/>
              </a:rPr>
              <a:t/>
            </a:r>
            <a:br>
              <a:rPr lang="en-IN" dirty="0">
                <a:latin typeface="TAU-Marutham" pitchFamily="34" charset="0"/>
                <a:cs typeface="TAU-Marutham" pitchFamily="34" charset="0"/>
              </a:rPr>
            </a:br>
            <a:endParaRPr lang="en-IN" dirty="0"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64F6AE6-7B34-43C8-A4D4-DA0FE0D67BC0}"/>
              </a:ext>
            </a:extLst>
          </p:cNvPr>
          <p:cNvSpPr/>
          <p:nvPr/>
        </p:nvSpPr>
        <p:spPr>
          <a:xfrm>
            <a:off x="762001" y="1031966"/>
            <a:ext cx="1000125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உவமேயத்தைக்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கேட்போர்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ஊகித்துக்கொள்ளுமாறு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விட்டு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உவமையை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மட்டும்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கூறுவது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உள்ளுறை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உவமத்தின்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அடிப்படை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8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இதுவே</a:t>
            </a:r>
            <a:r>
              <a:rPr lang="en-US" sz="28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குறியீட்டின்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அடிப்படையுமாகும்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</a:t>
            </a:r>
          </a:p>
          <a:p>
            <a:pPr marL="914400" indent="457200" algn="just">
              <a:lnSpc>
                <a:spcPct val="200000"/>
              </a:lnSpc>
              <a:spcAft>
                <a:spcPts val="0"/>
              </a:spcAft>
            </a:pPr>
            <a:r>
              <a:rPr lang="en-US" sz="2800" b="1" dirty="0" err="1" smtClean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உறுபுலி</a:t>
            </a:r>
            <a:r>
              <a:rPr lang="en-US" sz="2800" b="1" dirty="0" smtClean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உருஏய்ப்பப்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 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பூத்த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வேங்கையைக்</a:t>
            </a:r>
            <a:endParaRPr lang="en-IN" sz="2800" b="1" dirty="0">
              <a:solidFill>
                <a:srgbClr val="FF0000"/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200000"/>
              </a:lnSpc>
              <a:spcAft>
                <a:spcPts val="0"/>
              </a:spcAft>
            </a:pPr>
            <a:r>
              <a:rPr lang="en-US" sz="2800" b="1" dirty="0" err="1" smtClean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கறுவு</a:t>
            </a:r>
            <a:r>
              <a:rPr lang="en-US" sz="2800" b="1" dirty="0" smtClean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கொண்டு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அதன்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முதல்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குத்திய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மதயானை</a:t>
            </a:r>
            <a:endParaRPr lang="en-IN" sz="2800" b="1" dirty="0">
              <a:solidFill>
                <a:srgbClr val="FF0000"/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200000"/>
              </a:lnSpc>
              <a:spcAft>
                <a:spcPts val="0"/>
              </a:spcAft>
            </a:pP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நீடு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இரு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விடர்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அகம்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சிலம்பக்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கூய்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தன்</a:t>
            </a:r>
            <a:endParaRPr lang="en-IN" sz="2800" b="1" dirty="0">
              <a:solidFill>
                <a:srgbClr val="FF0000"/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200000"/>
              </a:lnSpc>
              <a:spcAft>
                <a:spcPts val="0"/>
              </a:spcAft>
            </a:pP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கோடு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புய்க்கல்லாது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உழக்கும்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நாட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!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கேள்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 </a:t>
            </a:r>
            <a:endParaRPr lang="en-IN" sz="2800" b="1" dirty="0">
              <a:solidFill>
                <a:srgbClr val="FF0000"/>
              </a:solidFill>
              <a:effectLst/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398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89E79F23-1B6F-4E2D-97B8-E5E07271FB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04801" y="276996"/>
            <a:ext cx="7470775" cy="1016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IN" sz="5400" b="1" dirty="0">
                <a:solidFill>
                  <a:schemeClr val="bg1"/>
                </a:solidFill>
                <a:latin typeface="TAU-Mullai" panose="020B0604020202020204" pitchFamily="34" charset="0"/>
                <a:ea typeface="Arial Unicode MS" panose="020B0604020202020204" pitchFamily="34" charset="-128"/>
                <a:cs typeface="Latha" panose="020B0604020202020204" pitchFamily="34" charset="0"/>
              </a:rPr>
              <a:t> </a:t>
            </a:r>
            <a:r>
              <a:rPr lang="en-US" sz="3200" b="1" dirty="0" err="1">
                <a:solidFill>
                  <a:schemeClr val="tx1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குறியீடு</a:t>
            </a:r>
            <a:endParaRPr lang="en-IN" sz="3200" dirty="0">
              <a:solidFill>
                <a:schemeClr val="tx1"/>
              </a:solidFill>
              <a:effectLst/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15EB2E60-481F-49C7-B8D5-E38173263274}"/>
              </a:ext>
            </a:extLst>
          </p:cNvPr>
          <p:cNvSpPr/>
          <p:nvPr/>
        </p:nvSpPr>
        <p:spPr>
          <a:xfrm>
            <a:off x="66675" y="1954558"/>
            <a:ext cx="11201400" cy="356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வேங்கை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மரம்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பூத்திருந்தது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புலிபோல்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தோன்றியது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அதன்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மீது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சினம்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கொண்டு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மத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யானை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வேங்கையின்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அடிமரத்தைத்</a:t>
            </a:r>
            <a:r>
              <a:rPr lang="en-US" sz="28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தந்தத்தால்</a:t>
            </a:r>
            <a:r>
              <a:rPr lang="en-US" sz="28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குத்தியது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8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ஆழப்</a:t>
            </a:r>
            <a:r>
              <a:rPr lang="en-US" sz="28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பதிந்த</a:t>
            </a:r>
            <a:r>
              <a:rPr lang="en-US" sz="28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தந்தத்தை</a:t>
            </a:r>
            <a:r>
              <a:rPr lang="en-US" sz="28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அதனால்</a:t>
            </a:r>
            <a:r>
              <a:rPr lang="en-US" sz="28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எடுக்க</a:t>
            </a:r>
            <a:r>
              <a:rPr lang="en-US" sz="28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முடியவில்லை</a:t>
            </a:r>
            <a:r>
              <a:rPr lang="en-US" sz="28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8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மலையின்</a:t>
            </a:r>
            <a:r>
              <a:rPr lang="en-US" sz="28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குகைகளில்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எதிரொலி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கேட்கும்படி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முழங்கியது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இப்படி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யானை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முழங்கிடும்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நாட்டை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உடையவனே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!  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கேள்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!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இப்பாடலில்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யானை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தலைவனுக்குக்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குறியீடாக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இடம்பெறுகிறது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</a:t>
            </a:r>
            <a:endParaRPr lang="en-IN" sz="2800" b="1" dirty="0">
              <a:effectLst/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16923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89</TotalTime>
  <Words>545</Words>
  <Application>Microsoft Office PowerPoint</Application>
  <PresentationFormat>Custom</PresentationFormat>
  <Paragraphs>68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Trek</vt:lpstr>
      <vt:lpstr>           குறியீடு </vt:lpstr>
      <vt:lpstr>Slide 2</vt:lpstr>
      <vt:lpstr> குறியீடு.. </vt:lpstr>
      <vt:lpstr> குறியீடு.. </vt:lpstr>
      <vt:lpstr>Slide 5</vt:lpstr>
      <vt:lpstr> குறியீடு </vt:lpstr>
      <vt:lpstr> குறியீடு</vt:lpstr>
      <vt:lpstr> குறியீடு </vt:lpstr>
      <vt:lpstr> குறியீடு</vt:lpstr>
      <vt:lpstr> குறியீடு </vt:lpstr>
      <vt:lpstr> குறியீடு </vt:lpstr>
      <vt:lpstr> குறியீடு </vt:lpstr>
      <vt:lpstr> குறியீடு </vt:lpstr>
      <vt:lpstr> குறியீடு </vt:lpstr>
      <vt:lpstr> குறியீடு </vt:lpstr>
      <vt:lpstr> குறியீடு </vt:lpstr>
      <vt:lpstr> குறியீடு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குறியீடு</dc:title>
  <dc:creator>SURESH</dc:creator>
  <cp:lastModifiedBy>Windows User</cp:lastModifiedBy>
  <cp:revision>23</cp:revision>
  <dcterms:created xsi:type="dcterms:W3CDTF">2019-06-10T17:50:04Z</dcterms:created>
  <dcterms:modified xsi:type="dcterms:W3CDTF">2019-06-12T00:18:30Z</dcterms:modified>
</cp:coreProperties>
</file>